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Gill Sans" panose="020B0604020202020204" charset="0"/>
      <p:regular r:id="rId14"/>
      <p:bold r:id="rId15"/>
    </p:embeddedFont>
    <p:embeddedFont>
      <p:font typeface="Impact" panose="020B0806030902050204" pitchFamily="3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9" d="100"/>
          <a:sy n="59" d="100"/>
        </p:scale>
        <p:origin x="868" y="52"/>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6106450d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6106450d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76106450d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When producing their own podcasts, students can select a topic they are passionate about or learn about a problem that affects their communities. </a:t>
            </a:r>
            <a:endParaRPr/>
          </a:p>
          <a:p>
            <a:pPr marL="0" lvl="0" indent="0" algn="l" rtl="0">
              <a:spcBef>
                <a:spcPts val="0"/>
              </a:spcBef>
              <a:spcAft>
                <a:spcPts val="0"/>
              </a:spcAft>
              <a:buNone/>
            </a:pPr>
            <a:r>
              <a:rPr lang="en-US"/>
              <a:t>The fact students are actively engaged and are responsible for the production of a permanent and shareable material can increase motivation and make students feel in control of their own learning. </a:t>
            </a:r>
            <a:endParaRPr/>
          </a:p>
          <a:p>
            <a:pPr marL="0" lvl="0" indent="0" algn="l" rtl="0">
              <a:spcBef>
                <a:spcPts val="0"/>
              </a:spcBef>
              <a:spcAft>
                <a:spcPts val="0"/>
              </a:spcAft>
              <a:buNone/>
            </a:pPr>
            <a:endParaRPr/>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6106450d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6106450d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350">
                <a:solidFill>
                  <a:srgbClr val="292F36"/>
                </a:solidFill>
                <a:highlight>
                  <a:srgbClr val="FFFFFF"/>
                </a:highlight>
                <a:latin typeface="Arial"/>
                <a:ea typeface="Arial"/>
                <a:cs typeface="Arial"/>
                <a:sym typeface="Arial"/>
              </a:rPr>
              <a:t>With Anchor, all you need to do is select the button that says “Distribute my podcast everywhere.” We’ll automatically submit your podcast to Apple Podcasts, Google Play Music, Overcast, and Pocket Casts. That’s it! We’ll notify you as it becomes available in each of these places; this process usually takes between 24-48 hours.</a:t>
            </a:r>
            <a:endParaRPr sz="1350">
              <a:solidFill>
                <a:srgbClr val="292F36"/>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350">
                <a:solidFill>
                  <a:srgbClr val="292F36"/>
                </a:solidFill>
                <a:highlight>
                  <a:srgbClr val="FFFFFF"/>
                </a:highlight>
                <a:latin typeface="Arial"/>
                <a:ea typeface="Arial"/>
                <a:cs typeface="Arial"/>
                <a:sym typeface="Arial"/>
              </a:rPr>
              <a:t>The best way to get your footing is to just start recording, listen to what you’ve made, and iterate from there. Anchor removes all the technical complications, so the only hurdle will be just figuring out what you want to say!</a:t>
            </a:r>
            <a:endParaRPr/>
          </a:p>
        </p:txBody>
      </p:sp>
      <p:sp>
        <p:nvSpPr>
          <p:cNvPr id="141" name="Google Shape;141;g76106450dc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17"/>
        <p:cNvGrpSpPr/>
        <p:nvPr/>
      </p:nvGrpSpPr>
      <p:grpSpPr>
        <a:xfrm>
          <a:off x="0" y="0"/>
          <a:ext cx="0" cy="0"/>
          <a:chOff x="0" y="0"/>
          <a:chExt cx="0" cy="0"/>
        </a:xfrm>
      </p:grpSpPr>
      <p:sp>
        <p:nvSpPr>
          <p:cNvPr id="18" name="Google Shape;18;p2" title="scalloped circle"/>
          <p:cNvSpPr/>
          <p:nvPr/>
        </p:nvSpPr>
        <p:spPr>
          <a:xfrm>
            <a:off x="3557016" y="630936"/>
            <a:ext cx="5235575"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19" name="Google Shape;19;p2"/>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10000"/>
              <a:buFont typeface="Impact"/>
              <a:buNone/>
              <a:defRPr sz="10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2215045" y="5979196"/>
            <a:ext cx="8045373" cy="742279"/>
          </a:xfrm>
          <a:prstGeom prst="rect">
            <a:avLst/>
          </a:prstGeom>
          <a:noFill/>
          <a:ln>
            <a:noFill/>
          </a:ln>
        </p:spPr>
        <p:txBody>
          <a:bodyPr spcFirstLastPara="1" wrap="square" lIns="91425" tIns="45700" rIns="91425" bIns="45700" anchor="t" anchorCtr="0">
            <a:noAutofit/>
          </a:bodyPr>
          <a:lstStyle>
            <a:lvl1pPr lvl="0" algn="ctr">
              <a:lnSpc>
                <a:spcPct val="100000"/>
              </a:lnSpc>
              <a:spcBef>
                <a:spcPts val="700"/>
              </a:spcBef>
              <a:spcAft>
                <a:spcPts val="0"/>
              </a:spcAft>
              <a:buSzPts val="2000"/>
              <a:buNone/>
              <a:defRPr sz="2000" b="1" i="0" cap="none">
                <a:solidFill>
                  <a:schemeClr val="dk2"/>
                </a:solidFill>
              </a:defRPr>
            </a:lvl1pPr>
            <a:lvl2pPr lvl="1" algn="ctr">
              <a:lnSpc>
                <a:spcPct val="110000"/>
              </a:lnSpc>
              <a:spcBef>
                <a:spcPts val="700"/>
              </a:spcBef>
              <a:spcAft>
                <a:spcPts val="0"/>
              </a:spcAft>
              <a:buSzPts val="2000"/>
              <a:buNone/>
              <a:defRPr sz="2000"/>
            </a:lvl2pPr>
            <a:lvl3pPr lvl="2" algn="ctr">
              <a:lnSpc>
                <a:spcPct val="110000"/>
              </a:lnSpc>
              <a:spcBef>
                <a:spcPts val="700"/>
              </a:spcBef>
              <a:spcAft>
                <a:spcPts val="0"/>
              </a:spcAft>
              <a:buSzPts val="1800"/>
              <a:buNone/>
              <a:defRPr sz="1800"/>
            </a:lvl3pPr>
            <a:lvl4pPr lvl="3" algn="ctr">
              <a:lnSpc>
                <a:spcPct val="110000"/>
              </a:lnSpc>
              <a:spcBef>
                <a:spcPts val="700"/>
              </a:spcBef>
              <a:spcAft>
                <a:spcPts val="0"/>
              </a:spcAft>
              <a:buSzPts val="1600"/>
              <a:buNone/>
              <a:defRPr sz="1600"/>
            </a:lvl4pPr>
            <a:lvl5pPr lvl="4" algn="ctr">
              <a:lnSpc>
                <a:spcPct val="110000"/>
              </a:lnSpc>
              <a:spcBef>
                <a:spcPts val="700"/>
              </a:spcBef>
              <a:spcAft>
                <a:spcPts val="0"/>
              </a:spcAft>
              <a:buSzPts val="1600"/>
              <a:buNone/>
              <a:defRPr sz="1600"/>
            </a:lvl5pPr>
            <a:lvl6pPr lvl="5" algn="ctr">
              <a:lnSpc>
                <a:spcPct val="110000"/>
              </a:lnSpc>
              <a:spcBef>
                <a:spcPts val="700"/>
              </a:spcBef>
              <a:spcAft>
                <a:spcPts val="0"/>
              </a:spcAft>
              <a:buSzPts val="1600"/>
              <a:buNone/>
              <a:defRPr sz="1600"/>
            </a:lvl6pPr>
            <a:lvl7pPr lvl="6" algn="ctr">
              <a:lnSpc>
                <a:spcPct val="110000"/>
              </a:lnSpc>
              <a:spcBef>
                <a:spcPts val="700"/>
              </a:spcBef>
              <a:spcAft>
                <a:spcPts val="0"/>
              </a:spcAft>
              <a:buSzPts val="1600"/>
              <a:buNone/>
              <a:defRPr sz="1600"/>
            </a:lvl7pPr>
            <a:lvl8pPr lvl="7" algn="ctr">
              <a:lnSpc>
                <a:spcPct val="110000"/>
              </a:lnSpc>
              <a:spcBef>
                <a:spcPts val="700"/>
              </a:spcBef>
              <a:spcAft>
                <a:spcPts val="0"/>
              </a:spcAft>
              <a:buSzPts val="1600"/>
              <a:buNone/>
              <a:defRPr sz="1600"/>
            </a:lvl8pPr>
            <a:lvl9pPr lvl="8" algn="ctr">
              <a:lnSpc>
                <a:spcPct val="110000"/>
              </a:lnSpc>
              <a:spcBef>
                <a:spcPts val="700"/>
              </a:spcBef>
              <a:spcAft>
                <a:spcPts val="0"/>
              </a:spcAft>
              <a:buSzPts val="1600"/>
              <a:buNone/>
              <a:defRPr sz="1600"/>
            </a:lvl9pPr>
          </a:lstStyle>
          <a:p>
            <a:endParaRPr/>
          </a:p>
        </p:txBody>
      </p:sp>
      <p:sp>
        <p:nvSpPr>
          <p:cNvPr id="21" name="Google Shape;21;p2"/>
          <p:cNvSpPr txBox="1">
            <a:spLocks noGrp="1"/>
          </p:cNvSpPr>
          <p:nvPr>
            <p:ph type="dt" idx="10"/>
          </p:nvPr>
        </p:nvSpPr>
        <p:spPr>
          <a:xfrm>
            <a:off x="1078523"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9573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4180332"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29573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9067218" y="6375679"/>
            <a:ext cx="2329723"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295736"/>
                </a:solidFill>
                <a:latin typeface="Gill Sans"/>
                <a:ea typeface="Gill Sans"/>
                <a:cs typeface="Gill Sans"/>
                <a:sym typeface="Gill Sans"/>
              </a:defRPr>
            </a:lvl1pPr>
            <a:lvl2pPr marL="0" lvl="1" indent="0" algn="r">
              <a:spcBef>
                <a:spcPts val="0"/>
              </a:spcBef>
              <a:buNone/>
              <a:defRPr sz="1200" b="0" i="0" u="none" strike="noStrike" cap="none">
                <a:solidFill>
                  <a:srgbClr val="295736"/>
                </a:solidFill>
                <a:latin typeface="Gill Sans"/>
                <a:ea typeface="Gill Sans"/>
                <a:cs typeface="Gill Sans"/>
                <a:sym typeface="Gill Sans"/>
              </a:defRPr>
            </a:lvl2pPr>
            <a:lvl3pPr marL="0" lvl="2" indent="0" algn="r">
              <a:spcBef>
                <a:spcPts val="0"/>
              </a:spcBef>
              <a:buNone/>
              <a:defRPr sz="1200" b="0" i="0" u="none" strike="noStrike" cap="none">
                <a:solidFill>
                  <a:srgbClr val="295736"/>
                </a:solidFill>
                <a:latin typeface="Gill Sans"/>
                <a:ea typeface="Gill Sans"/>
                <a:cs typeface="Gill Sans"/>
                <a:sym typeface="Gill Sans"/>
              </a:defRPr>
            </a:lvl3pPr>
            <a:lvl4pPr marL="0" lvl="3" indent="0" algn="r">
              <a:spcBef>
                <a:spcPts val="0"/>
              </a:spcBef>
              <a:buNone/>
              <a:defRPr sz="1200" b="0" i="0" u="none" strike="noStrike" cap="none">
                <a:solidFill>
                  <a:srgbClr val="295736"/>
                </a:solidFill>
                <a:latin typeface="Gill Sans"/>
                <a:ea typeface="Gill Sans"/>
                <a:cs typeface="Gill Sans"/>
                <a:sym typeface="Gill Sans"/>
              </a:defRPr>
            </a:lvl4pPr>
            <a:lvl5pPr marL="0" lvl="4" indent="0" algn="r">
              <a:spcBef>
                <a:spcPts val="0"/>
              </a:spcBef>
              <a:buNone/>
              <a:defRPr sz="1200" b="0" i="0" u="none" strike="noStrike" cap="none">
                <a:solidFill>
                  <a:srgbClr val="295736"/>
                </a:solidFill>
                <a:latin typeface="Gill Sans"/>
                <a:ea typeface="Gill Sans"/>
                <a:cs typeface="Gill Sans"/>
                <a:sym typeface="Gill Sans"/>
              </a:defRPr>
            </a:lvl5pPr>
            <a:lvl6pPr marL="0" lvl="5" indent="0" algn="r">
              <a:spcBef>
                <a:spcPts val="0"/>
              </a:spcBef>
              <a:buNone/>
              <a:defRPr sz="1200" b="0" i="0" u="none" strike="noStrike" cap="none">
                <a:solidFill>
                  <a:srgbClr val="295736"/>
                </a:solidFill>
                <a:latin typeface="Gill Sans"/>
                <a:ea typeface="Gill Sans"/>
                <a:cs typeface="Gill Sans"/>
                <a:sym typeface="Gill Sans"/>
              </a:defRPr>
            </a:lvl6pPr>
            <a:lvl7pPr marL="0" lvl="6" indent="0" algn="r">
              <a:spcBef>
                <a:spcPts val="0"/>
              </a:spcBef>
              <a:buNone/>
              <a:defRPr sz="1200" b="0" i="0" u="none" strike="noStrike" cap="none">
                <a:solidFill>
                  <a:srgbClr val="295736"/>
                </a:solidFill>
                <a:latin typeface="Gill Sans"/>
                <a:ea typeface="Gill Sans"/>
                <a:cs typeface="Gill Sans"/>
                <a:sym typeface="Gill Sans"/>
              </a:defRPr>
            </a:lvl7pPr>
            <a:lvl8pPr marL="0" lvl="7" indent="0" algn="r">
              <a:spcBef>
                <a:spcPts val="0"/>
              </a:spcBef>
              <a:buNone/>
              <a:defRPr sz="1200" b="0" i="0" u="none" strike="noStrike" cap="none">
                <a:solidFill>
                  <a:srgbClr val="295736"/>
                </a:solidFill>
                <a:latin typeface="Gill Sans"/>
                <a:ea typeface="Gill Sans"/>
                <a:cs typeface="Gill Sans"/>
                <a:sym typeface="Gill Sans"/>
              </a:defRPr>
            </a:lvl8pPr>
            <a:lvl9pPr marL="0" lvl="8" indent="0" algn="r">
              <a:spcBef>
                <a:spcPts val="0"/>
              </a:spcBef>
              <a:buNone/>
              <a:defRPr sz="1200" b="0" i="0" u="none" strike="noStrike" cap="none">
                <a:solidFill>
                  <a:srgbClr val="29573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 title="left edge border"/>
          <p:cNvSpPr/>
          <p:nvPr/>
        </p:nvSpPr>
        <p:spPr>
          <a:xfrm>
            <a:off x="0" y="0"/>
            <a:ext cx="283464"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1"/>
          <p:cNvSpPr txBox="1">
            <a:spLocks noGrp="1"/>
          </p:cNvSpPr>
          <p:nvPr>
            <p:ph type="body" idx="1"/>
          </p:nvPr>
        </p:nvSpPr>
        <p:spPr>
          <a:xfrm rot="5400000">
            <a:off x="4544043" y="-1006365"/>
            <a:ext cx="3593591" cy="10178322"/>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86" name="Google Shape;86;p11"/>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rot="5400000">
            <a:off x="8012185" y="2436522"/>
            <a:ext cx="5600404"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2"/>
          <p:cNvSpPr txBox="1">
            <a:spLocks noGrp="1"/>
          </p:cNvSpPr>
          <p:nvPr>
            <p:ph type="body" idx="1"/>
          </p:nvPr>
        </p:nvSpPr>
        <p:spPr>
          <a:xfrm rot="5400000">
            <a:off x="2653390" y="-1013705"/>
            <a:ext cx="5600405" cy="8392585"/>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92" name="Google Shape;92;p12"/>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28" name="Google Shape;28;p3"/>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3242929" y="1073888"/>
            <a:ext cx="8187071" cy="40646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2"/>
              </a:buClr>
              <a:buSzPts val="8400"/>
              <a:buFont typeface="Impact"/>
              <a:buNone/>
              <a:defRPr sz="8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3242930" y="5159781"/>
            <a:ext cx="7017488" cy="9511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00"/>
              </a:spcBef>
              <a:spcAft>
                <a:spcPts val="0"/>
              </a:spcAft>
              <a:buSzPts val="2000"/>
              <a:buNone/>
              <a:defRPr sz="2000" b="1" i="0" cap="none">
                <a:solidFill>
                  <a:schemeClr val="accent1"/>
                </a:solidFill>
              </a:defRPr>
            </a:lvl1pPr>
            <a:lvl2pPr marL="914400" lvl="1" indent="-228600" algn="l">
              <a:lnSpc>
                <a:spcPct val="110000"/>
              </a:lnSpc>
              <a:spcBef>
                <a:spcPts val="700"/>
              </a:spcBef>
              <a:spcAft>
                <a:spcPts val="0"/>
              </a:spcAft>
              <a:buSzPts val="2000"/>
              <a:buNone/>
              <a:defRPr sz="2000">
                <a:solidFill>
                  <a:schemeClr val="lt1"/>
                </a:solidFill>
              </a:defRPr>
            </a:lvl2pPr>
            <a:lvl3pPr marL="1371600" lvl="2" indent="-228600" algn="l">
              <a:lnSpc>
                <a:spcPct val="110000"/>
              </a:lnSpc>
              <a:spcBef>
                <a:spcPts val="700"/>
              </a:spcBef>
              <a:spcAft>
                <a:spcPts val="0"/>
              </a:spcAft>
              <a:buSzPts val="1800"/>
              <a:buNone/>
              <a:defRPr sz="1800">
                <a:solidFill>
                  <a:schemeClr val="lt1"/>
                </a:solidFill>
              </a:defRPr>
            </a:lvl3pPr>
            <a:lvl4pPr marL="1828800" lvl="3" indent="-228600" algn="l">
              <a:lnSpc>
                <a:spcPct val="110000"/>
              </a:lnSpc>
              <a:spcBef>
                <a:spcPts val="700"/>
              </a:spcBef>
              <a:spcAft>
                <a:spcPts val="0"/>
              </a:spcAft>
              <a:buSzPts val="1600"/>
              <a:buNone/>
              <a:defRPr sz="1600">
                <a:solidFill>
                  <a:schemeClr val="lt1"/>
                </a:solidFill>
              </a:defRPr>
            </a:lvl4pPr>
            <a:lvl5pPr marL="2286000" lvl="4" indent="-228600" algn="l">
              <a:lnSpc>
                <a:spcPct val="110000"/>
              </a:lnSpc>
              <a:spcBef>
                <a:spcPts val="700"/>
              </a:spcBef>
              <a:spcAft>
                <a:spcPts val="0"/>
              </a:spcAft>
              <a:buSzPts val="1600"/>
              <a:buNone/>
              <a:defRPr sz="1600">
                <a:solidFill>
                  <a:schemeClr val="lt1"/>
                </a:solidFill>
              </a:defRPr>
            </a:lvl5pPr>
            <a:lvl6pPr marL="2743200" lvl="5" indent="-228600" algn="l">
              <a:lnSpc>
                <a:spcPct val="110000"/>
              </a:lnSpc>
              <a:spcBef>
                <a:spcPts val="700"/>
              </a:spcBef>
              <a:spcAft>
                <a:spcPts val="0"/>
              </a:spcAft>
              <a:buSzPts val="1600"/>
              <a:buNone/>
              <a:defRPr sz="1600">
                <a:solidFill>
                  <a:schemeClr val="lt1"/>
                </a:solidFill>
              </a:defRPr>
            </a:lvl6pPr>
            <a:lvl7pPr marL="3200400" lvl="6" indent="-228600" algn="l">
              <a:lnSpc>
                <a:spcPct val="110000"/>
              </a:lnSpc>
              <a:spcBef>
                <a:spcPts val="700"/>
              </a:spcBef>
              <a:spcAft>
                <a:spcPts val="0"/>
              </a:spcAft>
              <a:buSzPts val="1600"/>
              <a:buNone/>
              <a:defRPr sz="1600">
                <a:solidFill>
                  <a:schemeClr val="lt1"/>
                </a:solidFill>
              </a:defRPr>
            </a:lvl7pPr>
            <a:lvl8pPr marL="3657600" lvl="7" indent="-228600" algn="l">
              <a:lnSpc>
                <a:spcPct val="110000"/>
              </a:lnSpc>
              <a:spcBef>
                <a:spcPts val="700"/>
              </a:spcBef>
              <a:spcAft>
                <a:spcPts val="0"/>
              </a:spcAft>
              <a:buSzPts val="1600"/>
              <a:buNone/>
              <a:defRPr sz="1600">
                <a:solidFill>
                  <a:schemeClr val="lt1"/>
                </a:solidFill>
              </a:defRPr>
            </a:lvl8pPr>
            <a:lvl9pPr marL="4114800" lvl="8" indent="-228600" algn="l">
              <a:lnSpc>
                <a:spcPct val="110000"/>
              </a:lnSpc>
              <a:spcBef>
                <a:spcPts val="700"/>
              </a:spcBef>
              <a:spcAft>
                <a:spcPts val="0"/>
              </a:spcAft>
              <a:buSzPts val="1600"/>
              <a:buNone/>
              <a:defRPr sz="1600">
                <a:solidFill>
                  <a:schemeClr val="lt1"/>
                </a:solidFill>
              </a:defRPr>
            </a:lvl9pPr>
          </a:lstStyle>
          <a:p>
            <a:endParaRPr/>
          </a:p>
        </p:txBody>
      </p:sp>
      <p:sp>
        <p:nvSpPr>
          <p:cNvPr id="34" name="Google Shape;34;p4"/>
          <p:cNvSpPr txBox="1">
            <a:spLocks noGrp="1"/>
          </p:cNvSpPr>
          <p:nvPr>
            <p:ph type="dt" idx="10"/>
          </p:nvPr>
        </p:nvSpPr>
        <p:spPr>
          <a:xfrm>
            <a:off x="3236546" y="6375679"/>
            <a:ext cx="1493947"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5279064"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9942434" y="6375679"/>
            <a:ext cx="1487566"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2"/>
                </a:solidFill>
                <a:latin typeface="Gill Sans"/>
                <a:ea typeface="Gill Sans"/>
                <a:cs typeface="Gill Sans"/>
                <a:sym typeface="Gill Sans"/>
              </a:defRPr>
            </a:lvl1pPr>
            <a:lvl2pPr marL="0" lvl="1" indent="0" algn="r">
              <a:spcBef>
                <a:spcPts val="0"/>
              </a:spcBef>
              <a:buNone/>
              <a:defRPr sz="1200" b="0" i="0" u="none" strike="noStrike" cap="none">
                <a:solidFill>
                  <a:schemeClr val="lt2"/>
                </a:solidFill>
                <a:latin typeface="Gill Sans"/>
                <a:ea typeface="Gill Sans"/>
                <a:cs typeface="Gill Sans"/>
                <a:sym typeface="Gill Sans"/>
              </a:defRPr>
            </a:lvl2pPr>
            <a:lvl3pPr marL="0" lvl="2" indent="0" algn="r">
              <a:spcBef>
                <a:spcPts val="0"/>
              </a:spcBef>
              <a:buNone/>
              <a:defRPr sz="1200" b="0" i="0" u="none" strike="noStrike" cap="none">
                <a:solidFill>
                  <a:schemeClr val="lt2"/>
                </a:solidFill>
                <a:latin typeface="Gill Sans"/>
                <a:ea typeface="Gill Sans"/>
                <a:cs typeface="Gill Sans"/>
                <a:sym typeface="Gill Sans"/>
              </a:defRPr>
            </a:lvl3pPr>
            <a:lvl4pPr marL="0" lvl="3" indent="0" algn="r">
              <a:spcBef>
                <a:spcPts val="0"/>
              </a:spcBef>
              <a:buNone/>
              <a:defRPr sz="1200" b="0" i="0" u="none" strike="noStrike" cap="none">
                <a:solidFill>
                  <a:schemeClr val="lt2"/>
                </a:solidFill>
                <a:latin typeface="Gill Sans"/>
                <a:ea typeface="Gill Sans"/>
                <a:cs typeface="Gill Sans"/>
                <a:sym typeface="Gill Sans"/>
              </a:defRPr>
            </a:lvl4pPr>
            <a:lvl5pPr marL="0" lvl="4" indent="0" algn="r">
              <a:spcBef>
                <a:spcPts val="0"/>
              </a:spcBef>
              <a:buNone/>
              <a:defRPr sz="1200" b="0" i="0" u="none" strike="noStrike" cap="none">
                <a:solidFill>
                  <a:schemeClr val="lt2"/>
                </a:solidFill>
                <a:latin typeface="Gill Sans"/>
                <a:ea typeface="Gill Sans"/>
                <a:cs typeface="Gill Sans"/>
                <a:sym typeface="Gill Sans"/>
              </a:defRPr>
            </a:lvl5pPr>
            <a:lvl6pPr marL="0" lvl="5" indent="0" algn="r">
              <a:spcBef>
                <a:spcPts val="0"/>
              </a:spcBef>
              <a:buNone/>
              <a:defRPr sz="1200" b="0" i="0" u="none" strike="noStrike" cap="none">
                <a:solidFill>
                  <a:schemeClr val="lt2"/>
                </a:solidFill>
                <a:latin typeface="Gill Sans"/>
                <a:ea typeface="Gill Sans"/>
                <a:cs typeface="Gill Sans"/>
                <a:sym typeface="Gill Sans"/>
              </a:defRPr>
            </a:lvl6pPr>
            <a:lvl7pPr marL="0" lvl="6" indent="0" algn="r">
              <a:spcBef>
                <a:spcPts val="0"/>
              </a:spcBef>
              <a:buNone/>
              <a:defRPr sz="1200" b="0" i="0" u="none" strike="noStrike" cap="none">
                <a:solidFill>
                  <a:schemeClr val="lt2"/>
                </a:solidFill>
                <a:latin typeface="Gill Sans"/>
                <a:ea typeface="Gill Sans"/>
                <a:cs typeface="Gill Sans"/>
                <a:sym typeface="Gill Sans"/>
              </a:defRPr>
            </a:lvl7pPr>
            <a:lvl8pPr marL="0" lvl="7" indent="0" algn="r">
              <a:spcBef>
                <a:spcPts val="0"/>
              </a:spcBef>
              <a:buNone/>
              <a:defRPr sz="1200" b="0" i="0" u="none" strike="noStrike" cap="none">
                <a:solidFill>
                  <a:schemeClr val="lt2"/>
                </a:solidFill>
                <a:latin typeface="Gill Sans"/>
                <a:ea typeface="Gill Sans"/>
                <a:cs typeface="Gill Sans"/>
                <a:sym typeface="Gill Sans"/>
              </a:defRPr>
            </a:lvl8pPr>
            <a:lvl9pPr marL="0" lvl="8" indent="0" algn="r">
              <a:spcBef>
                <a:spcPts val="0"/>
              </a:spcBef>
              <a:buNone/>
              <a:defRPr sz="1200" b="0" i="0" u="none" strike="noStrike" cap="none">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grpSp>
        <p:nvGrpSpPr>
          <p:cNvPr id="37" name="Google Shape;37;p4" title="left scallop shape"/>
          <p:cNvGrpSpPr/>
          <p:nvPr/>
        </p:nvGrpSpPr>
        <p:grpSpPr>
          <a:xfrm>
            <a:off x="0" y="0"/>
            <a:ext cx="2814638" cy="6858000"/>
            <a:chOff x="0" y="0"/>
            <a:chExt cx="2814638" cy="6858000"/>
          </a:xfrm>
        </p:grpSpPr>
        <p:sp>
          <p:nvSpPr>
            <p:cNvPr id="38" name="Google Shape;38;p4" title="left scallop shape"/>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39" name="Google Shape;39;p4" title="left scallop inline"/>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3" name="Google Shape;43;p5"/>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44" name="Google Shape;44;p5"/>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1252728" y="381000"/>
            <a:ext cx="10172700" cy="1493517"/>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1251678"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50" name="Google Shape;50;p6"/>
          <p:cNvSpPr txBox="1">
            <a:spLocks noGrp="1"/>
          </p:cNvSpPr>
          <p:nvPr>
            <p:ph type="body" idx="2"/>
          </p:nvPr>
        </p:nvSpPr>
        <p:spPr>
          <a:xfrm>
            <a:off x="1257300" y="2909102"/>
            <a:ext cx="4800600" cy="2996398"/>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51" name="Google Shape;51;p6"/>
          <p:cNvSpPr txBox="1">
            <a:spLocks noGrp="1"/>
          </p:cNvSpPr>
          <p:nvPr>
            <p:ph type="body" idx="3"/>
          </p:nvPr>
        </p:nvSpPr>
        <p:spPr>
          <a:xfrm>
            <a:off x="6633864" y="2199633"/>
            <a:ext cx="4800600" cy="632529"/>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52" name="Google Shape;52;p6"/>
          <p:cNvSpPr txBox="1">
            <a:spLocks noGrp="1"/>
          </p:cNvSpPr>
          <p:nvPr>
            <p:ph type="body" idx="4"/>
          </p:nvPr>
        </p:nvSpPr>
        <p:spPr>
          <a:xfrm>
            <a:off x="6633864" y="2909102"/>
            <a:ext cx="4800600" cy="2996398"/>
          </a:xfrm>
          <a:prstGeom prst="rect">
            <a:avLst/>
          </a:prstGeom>
          <a:noFill/>
          <a:ln>
            <a:noFill/>
          </a:ln>
        </p:spPr>
        <p:txBody>
          <a:bodyPr spcFirstLastPara="1" wrap="square" lIns="91425" tIns="45700" rIns="91425" bIns="45700" anchor="t" anchorCtr="0">
            <a:noAutofit/>
          </a:bodyPr>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53" name="Google Shape;53;p6"/>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8"/>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Google Shape;66;p9"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7" name="Google Shape;67;p9"/>
          <p:cNvSpPr txBox="1">
            <a:spLocks noGrp="1"/>
          </p:cNvSpPr>
          <p:nvPr>
            <p:ph type="title"/>
          </p:nvPr>
        </p:nvSpPr>
        <p:spPr>
          <a:xfrm>
            <a:off x="8337884" y="457199"/>
            <a:ext cx="3092115" cy="119667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900"/>
              <a:buFont typeface="Gill Sans"/>
              <a:buNone/>
              <a:defRPr sz="1900" b="1" i="0" cap="none">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765051" y="920377"/>
            <a:ext cx="6158418" cy="4985124"/>
          </a:xfrm>
          <a:prstGeom prst="rect">
            <a:avLst/>
          </a:prstGeom>
          <a:noFill/>
          <a:ln>
            <a:noFill/>
          </a:ln>
        </p:spPr>
        <p:txBody>
          <a:bodyPr spcFirstLastPara="1" wrap="square" lIns="91425" tIns="45700" rIns="91425" bIns="45700" anchor="t" anchorCtr="0">
            <a:noAutofit/>
          </a:bodyPr>
          <a:lstStyle>
            <a:lvl1pPr marL="457200" lvl="0" indent="-431800" algn="l">
              <a:lnSpc>
                <a:spcPct val="110000"/>
              </a:lnSpc>
              <a:spcBef>
                <a:spcPts val="700"/>
              </a:spcBef>
              <a:spcAft>
                <a:spcPts val="0"/>
              </a:spcAft>
              <a:buSzPts val="3200"/>
              <a:buChar char="•"/>
              <a:defRPr sz="3200"/>
            </a:lvl1pPr>
            <a:lvl2pPr marL="914400" lvl="1" indent="-406400" algn="l">
              <a:lnSpc>
                <a:spcPct val="110000"/>
              </a:lnSpc>
              <a:spcBef>
                <a:spcPts val="700"/>
              </a:spcBef>
              <a:spcAft>
                <a:spcPts val="0"/>
              </a:spcAft>
              <a:buSzPts val="2800"/>
              <a:buChar char="–"/>
              <a:defRPr sz="2800"/>
            </a:lvl2pPr>
            <a:lvl3pPr marL="1371600" lvl="2" indent="-381000" algn="l">
              <a:lnSpc>
                <a:spcPct val="110000"/>
              </a:lnSpc>
              <a:spcBef>
                <a:spcPts val="700"/>
              </a:spcBef>
              <a:spcAft>
                <a:spcPts val="0"/>
              </a:spcAft>
              <a:buSzPts val="2400"/>
              <a:buChar char="•"/>
              <a:defRPr sz="2400"/>
            </a:lvl3pPr>
            <a:lvl4pPr marL="1828800" lvl="3" indent="-355600" algn="l">
              <a:lnSpc>
                <a:spcPct val="110000"/>
              </a:lnSpc>
              <a:spcBef>
                <a:spcPts val="700"/>
              </a:spcBef>
              <a:spcAft>
                <a:spcPts val="0"/>
              </a:spcAft>
              <a:buSzPts val="2000"/>
              <a:buChar char="–"/>
              <a:defRPr sz="2000"/>
            </a:lvl4pPr>
            <a:lvl5pPr marL="2286000" lvl="4" indent="-355600" algn="l">
              <a:lnSpc>
                <a:spcPct val="110000"/>
              </a:lnSpc>
              <a:spcBef>
                <a:spcPts val="700"/>
              </a:spcBef>
              <a:spcAft>
                <a:spcPts val="0"/>
              </a:spcAft>
              <a:buSzPts val="2000"/>
              <a:buChar char="•"/>
              <a:defRPr sz="2000"/>
            </a:lvl5pPr>
            <a:lvl6pPr marL="2743200" lvl="5" indent="-355600" algn="l">
              <a:lnSpc>
                <a:spcPct val="110000"/>
              </a:lnSpc>
              <a:spcBef>
                <a:spcPts val="700"/>
              </a:spcBef>
              <a:spcAft>
                <a:spcPts val="0"/>
              </a:spcAft>
              <a:buSzPts val="2000"/>
              <a:buChar char="–"/>
              <a:defRPr sz="2000"/>
            </a:lvl6pPr>
            <a:lvl7pPr marL="3200400" lvl="6" indent="-355600" algn="l">
              <a:lnSpc>
                <a:spcPct val="110000"/>
              </a:lnSpc>
              <a:spcBef>
                <a:spcPts val="700"/>
              </a:spcBef>
              <a:spcAft>
                <a:spcPts val="0"/>
              </a:spcAft>
              <a:buSzPts val="2000"/>
              <a:buChar char="•"/>
              <a:defRPr sz="2000"/>
            </a:lvl7pPr>
            <a:lvl8pPr marL="3657600" lvl="7" indent="-355600" algn="l">
              <a:lnSpc>
                <a:spcPct val="110000"/>
              </a:lnSpc>
              <a:spcBef>
                <a:spcPts val="700"/>
              </a:spcBef>
              <a:spcAft>
                <a:spcPts val="0"/>
              </a:spcAft>
              <a:buSzPts val="2000"/>
              <a:buChar char="–"/>
              <a:defRPr sz="2000"/>
            </a:lvl8pPr>
            <a:lvl9pPr marL="4114800" lvl="8" indent="-355600" algn="l">
              <a:lnSpc>
                <a:spcPct val="110000"/>
              </a:lnSpc>
              <a:spcBef>
                <a:spcPts val="700"/>
              </a:spcBef>
              <a:spcAft>
                <a:spcPts val="0"/>
              </a:spcAft>
              <a:buSzPts val="2000"/>
              <a:buChar char="•"/>
              <a:defRPr sz="2000"/>
            </a:lvl9pPr>
          </a:lstStyle>
          <a:p>
            <a:endParaRPr/>
          </a:p>
        </p:txBody>
      </p:sp>
      <p:sp>
        <p:nvSpPr>
          <p:cNvPr id="69" name="Google Shape;69;p9"/>
          <p:cNvSpPr txBox="1">
            <a:spLocks noGrp="1"/>
          </p:cNvSpPr>
          <p:nvPr>
            <p:ph type="body" idx="2"/>
          </p:nvPr>
        </p:nvSpPr>
        <p:spPr>
          <a:xfrm>
            <a:off x="8337885" y="1741336"/>
            <a:ext cx="3092115" cy="416416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70" name="Google Shape;70;p9"/>
          <p:cNvSpPr txBox="1">
            <a:spLocks noGrp="1"/>
          </p:cNvSpPr>
          <p:nvPr>
            <p:ph type="dt" idx="10"/>
          </p:nvPr>
        </p:nvSpPr>
        <p:spPr>
          <a:xfrm>
            <a:off x="765051" y="6375679"/>
            <a:ext cx="1233355"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2103620" y="6375679"/>
            <a:ext cx="3482179"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5691014" y="6375679"/>
            <a:ext cx="1232456"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9"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Google Shape;75;p10"/>
          <p:cNvSpPr>
            <a:spLocks noGrp="1"/>
          </p:cNvSpPr>
          <p:nvPr>
            <p:ph type="pic" idx="2"/>
          </p:nvPr>
        </p:nvSpPr>
        <p:spPr>
          <a:xfrm>
            <a:off x="283464" y="0"/>
            <a:ext cx="7355585" cy="6857999"/>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700"/>
              </a:spcBef>
              <a:spcAft>
                <a:spcPts val="0"/>
              </a:spcAft>
              <a:buClr>
                <a:schemeClr val="dk2"/>
              </a:buClr>
              <a:buSzPts val="3200"/>
              <a:buFont typeface="Arial"/>
              <a:buNone/>
              <a:defRPr sz="3200" b="0" i="0" u="none" strike="noStrike" cap="none">
                <a:solidFill>
                  <a:srgbClr val="595959"/>
                </a:solidFill>
                <a:latin typeface="Gill Sans"/>
                <a:ea typeface="Gill Sans"/>
                <a:cs typeface="Gill Sans"/>
                <a:sym typeface="Gill Sans"/>
              </a:defRPr>
            </a:lvl1pPr>
            <a:lvl2pPr marR="0" lvl="1" algn="l" rtl="0">
              <a:lnSpc>
                <a:spcPct val="110000"/>
              </a:lnSpc>
              <a:spcBef>
                <a:spcPts val="700"/>
              </a:spcBef>
              <a:spcAft>
                <a:spcPts val="0"/>
              </a:spcAft>
              <a:buClr>
                <a:schemeClr val="dk2"/>
              </a:buClr>
              <a:buSzPts val="2800"/>
              <a:buFont typeface="Gill Sans"/>
              <a:buNone/>
              <a:defRPr sz="2800" b="0" i="0" u="none" strike="noStrike" cap="none">
                <a:solidFill>
                  <a:srgbClr val="595959"/>
                </a:solidFill>
                <a:latin typeface="Gill Sans"/>
                <a:ea typeface="Gill Sans"/>
                <a:cs typeface="Gill Sans"/>
                <a:sym typeface="Gill Sans"/>
              </a:defRPr>
            </a:lvl2pPr>
            <a:lvl3pPr marR="0" lvl="2" algn="l" rtl="0">
              <a:lnSpc>
                <a:spcPct val="110000"/>
              </a:lnSpc>
              <a:spcBef>
                <a:spcPts val="700"/>
              </a:spcBef>
              <a:spcAft>
                <a:spcPts val="0"/>
              </a:spcAft>
              <a:buClr>
                <a:schemeClr val="dk2"/>
              </a:buClr>
              <a:buSzPts val="2400"/>
              <a:buFont typeface="Arial"/>
              <a:buNone/>
              <a:defRPr sz="2400" b="0" i="0" u="none" strike="noStrike" cap="none">
                <a:solidFill>
                  <a:srgbClr val="595959"/>
                </a:solidFill>
                <a:latin typeface="Gill Sans"/>
                <a:ea typeface="Gill Sans"/>
                <a:cs typeface="Gill Sans"/>
                <a:sym typeface="Gill Sans"/>
              </a:defRPr>
            </a:lvl3pPr>
            <a:lvl4pPr marR="0" lvl="3" algn="l" rtl="0">
              <a:lnSpc>
                <a:spcPct val="110000"/>
              </a:lnSpc>
              <a:spcBef>
                <a:spcPts val="700"/>
              </a:spcBef>
              <a:spcAft>
                <a:spcPts val="0"/>
              </a:spcAft>
              <a:buClr>
                <a:schemeClr val="dk2"/>
              </a:buClr>
              <a:buSzPts val="2000"/>
              <a:buFont typeface="Gill Sans"/>
              <a:buNone/>
              <a:defRPr sz="2000" b="0" i="0" u="none" strike="noStrike" cap="none">
                <a:solidFill>
                  <a:srgbClr val="595959"/>
                </a:solidFill>
                <a:latin typeface="Gill Sans"/>
                <a:ea typeface="Gill Sans"/>
                <a:cs typeface="Gill Sans"/>
                <a:sym typeface="Gill Sans"/>
              </a:defRPr>
            </a:lvl4pPr>
            <a:lvl5pPr marR="0" lvl="4"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Gill Sans"/>
                <a:ea typeface="Gill Sans"/>
                <a:cs typeface="Gill Sans"/>
                <a:sym typeface="Gill Sans"/>
              </a:defRPr>
            </a:lvl5pPr>
            <a:lvl6pPr marR="0" lvl="5" algn="l" rtl="0">
              <a:lnSpc>
                <a:spcPct val="110000"/>
              </a:lnSpc>
              <a:spcBef>
                <a:spcPts val="700"/>
              </a:spcBef>
              <a:spcAft>
                <a:spcPts val="0"/>
              </a:spcAft>
              <a:buClr>
                <a:schemeClr val="dk2"/>
              </a:buClr>
              <a:buSzPts val="2000"/>
              <a:buFont typeface="Gill Sans"/>
              <a:buNone/>
              <a:defRPr sz="2000" b="0" i="0" u="none" strike="noStrike" cap="none">
                <a:solidFill>
                  <a:srgbClr val="595959"/>
                </a:solidFill>
                <a:latin typeface="Gill Sans"/>
                <a:ea typeface="Gill Sans"/>
                <a:cs typeface="Gill Sans"/>
                <a:sym typeface="Gill Sans"/>
              </a:defRPr>
            </a:lvl6pPr>
            <a:lvl7pPr marR="0" lvl="6"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Gill Sans"/>
                <a:ea typeface="Gill Sans"/>
                <a:cs typeface="Gill Sans"/>
                <a:sym typeface="Gill Sans"/>
              </a:defRPr>
            </a:lvl7pPr>
            <a:lvl8pPr marR="0" lvl="7" algn="l" rtl="0">
              <a:lnSpc>
                <a:spcPct val="110000"/>
              </a:lnSpc>
              <a:spcBef>
                <a:spcPts val="700"/>
              </a:spcBef>
              <a:spcAft>
                <a:spcPts val="0"/>
              </a:spcAft>
              <a:buClr>
                <a:schemeClr val="dk2"/>
              </a:buClr>
              <a:buSzPts val="2000"/>
              <a:buFont typeface="Gill Sans"/>
              <a:buNone/>
              <a:defRPr sz="2000" b="0" i="0" u="none" strike="noStrike" cap="none">
                <a:solidFill>
                  <a:srgbClr val="595959"/>
                </a:solidFill>
                <a:latin typeface="Gill Sans"/>
                <a:ea typeface="Gill Sans"/>
                <a:cs typeface="Gill Sans"/>
                <a:sym typeface="Gill Sans"/>
              </a:defRPr>
            </a:lvl8pPr>
            <a:lvl9pPr marR="0" lvl="8"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Gill Sans"/>
                <a:ea typeface="Gill Sans"/>
                <a:cs typeface="Gill Sans"/>
                <a:sym typeface="Gill Sans"/>
              </a:defRPr>
            </a:lvl9pPr>
          </a:lstStyle>
          <a:p>
            <a:endParaRPr/>
          </a:p>
        </p:txBody>
      </p:sp>
      <p:sp>
        <p:nvSpPr>
          <p:cNvPr id="76" name="Google Shape;76;p10"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7" name="Google Shape;77;p10" title="left edge border"/>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txBox="1">
            <a:spLocks noGrp="1"/>
          </p:cNvSpPr>
          <p:nvPr>
            <p:ph type="title"/>
          </p:nvPr>
        </p:nvSpPr>
        <p:spPr>
          <a:xfrm>
            <a:off x="8337883" y="457200"/>
            <a:ext cx="3092117" cy="119667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900"/>
              <a:buFont typeface="Gill Sans"/>
              <a:buNone/>
              <a:defRPr sz="1900" b="1" i="0">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0"/>
          <p:cNvSpPr txBox="1">
            <a:spLocks noGrp="1"/>
          </p:cNvSpPr>
          <p:nvPr>
            <p:ph type="body" idx="1"/>
          </p:nvPr>
        </p:nvSpPr>
        <p:spPr>
          <a:xfrm>
            <a:off x="8337883" y="1741336"/>
            <a:ext cx="3092117" cy="4164164"/>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80" name="Google Shape;80;p10"/>
          <p:cNvSpPr txBox="1">
            <a:spLocks noGrp="1"/>
          </p:cNvSpPr>
          <p:nvPr>
            <p:ph type="dt" idx="10"/>
          </p:nvPr>
        </p:nvSpPr>
        <p:spPr>
          <a:xfrm>
            <a:off x="765950" y="6375679"/>
            <a:ext cx="1232456" cy="3484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2103621" y="6375679"/>
            <a:ext cx="3482178" cy="3457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5687568" y="6375679"/>
            <a:ext cx="1234440"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5100"/>
              <a:buFont typeface="Impact"/>
              <a:buNone/>
              <a:defRPr sz="5100"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9pPr>
          </a:lstStyle>
          <a:p>
            <a:endParaRPr/>
          </a:p>
        </p:txBody>
      </p:sp>
      <p:sp>
        <p:nvSpPr>
          <p:cNvPr id="12" name="Google Shape;12;p1"/>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Gill Sans"/>
                <a:ea typeface="Gill Sans"/>
                <a:cs typeface="Gill Sans"/>
                <a:sym typeface="Gill Sans"/>
              </a:defRPr>
            </a:lvl1pPr>
            <a:lvl2pPr marL="0" marR="0" lvl="1" indent="0" algn="r" rtl="0">
              <a:spcBef>
                <a:spcPts val="0"/>
              </a:spcBef>
              <a:buNone/>
              <a:defRPr sz="1200" b="0" i="0" u="none" strike="noStrike" cap="none">
                <a:solidFill>
                  <a:srgbClr val="595959"/>
                </a:solidFill>
                <a:latin typeface="Gill Sans"/>
                <a:ea typeface="Gill Sans"/>
                <a:cs typeface="Gill Sans"/>
                <a:sym typeface="Gill Sans"/>
              </a:defRPr>
            </a:lvl2pPr>
            <a:lvl3pPr marL="0" marR="0" lvl="2" indent="0" algn="r" rtl="0">
              <a:spcBef>
                <a:spcPts val="0"/>
              </a:spcBef>
              <a:buNone/>
              <a:defRPr sz="1200" b="0" i="0" u="none" strike="noStrike" cap="none">
                <a:solidFill>
                  <a:srgbClr val="595959"/>
                </a:solidFill>
                <a:latin typeface="Gill Sans"/>
                <a:ea typeface="Gill Sans"/>
                <a:cs typeface="Gill Sans"/>
                <a:sym typeface="Gill Sans"/>
              </a:defRPr>
            </a:lvl3pPr>
            <a:lvl4pPr marL="0" marR="0" lvl="3" indent="0" algn="r" rtl="0">
              <a:spcBef>
                <a:spcPts val="0"/>
              </a:spcBef>
              <a:buNone/>
              <a:defRPr sz="1200" b="0" i="0" u="none" strike="noStrike" cap="none">
                <a:solidFill>
                  <a:srgbClr val="595959"/>
                </a:solidFill>
                <a:latin typeface="Gill Sans"/>
                <a:ea typeface="Gill Sans"/>
                <a:cs typeface="Gill Sans"/>
                <a:sym typeface="Gill Sans"/>
              </a:defRPr>
            </a:lvl4pPr>
            <a:lvl5pPr marL="0" marR="0" lvl="4" indent="0" algn="r" rtl="0">
              <a:spcBef>
                <a:spcPts val="0"/>
              </a:spcBef>
              <a:buNone/>
              <a:defRPr sz="1200" b="0" i="0" u="none" strike="noStrike" cap="none">
                <a:solidFill>
                  <a:srgbClr val="595959"/>
                </a:solidFill>
                <a:latin typeface="Gill Sans"/>
                <a:ea typeface="Gill Sans"/>
                <a:cs typeface="Gill Sans"/>
                <a:sym typeface="Gill Sans"/>
              </a:defRPr>
            </a:lvl5pPr>
            <a:lvl6pPr marL="0" marR="0" lvl="5" indent="0" algn="r" rtl="0">
              <a:spcBef>
                <a:spcPts val="0"/>
              </a:spcBef>
              <a:buNone/>
              <a:defRPr sz="1200" b="0" i="0" u="none" strike="noStrike" cap="none">
                <a:solidFill>
                  <a:srgbClr val="595959"/>
                </a:solidFill>
                <a:latin typeface="Gill Sans"/>
                <a:ea typeface="Gill Sans"/>
                <a:cs typeface="Gill Sans"/>
                <a:sym typeface="Gill Sans"/>
              </a:defRPr>
            </a:lvl6pPr>
            <a:lvl7pPr marL="0" marR="0" lvl="6" indent="0" algn="r" rtl="0">
              <a:spcBef>
                <a:spcPts val="0"/>
              </a:spcBef>
              <a:buNone/>
              <a:defRPr sz="1200" b="0" i="0" u="none" strike="noStrike" cap="none">
                <a:solidFill>
                  <a:srgbClr val="595959"/>
                </a:solidFill>
                <a:latin typeface="Gill Sans"/>
                <a:ea typeface="Gill Sans"/>
                <a:cs typeface="Gill Sans"/>
                <a:sym typeface="Gill Sans"/>
              </a:defRPr>
            </a:lvl7pPr>
            <a:lvl8pPr marL="0" marR="0" lvl="7" indent="0" algn="r" rtl="0">
              <a:spcBef>
                <a:spcPts val="0"/>
              </a:spcBef>
              <a:buNone/>
              <a:defRPr sz="1200" b="0" i="0" u="none" strike="noStrike" cap="none">
                <a:solidFill>
                  <a:srgbClr val="595959"/>
                </a:solidFill>
                <a:latin typeface="Gill Sans"/>
                <a:ea typeface="Gill Sans"/>
                <a:cs typeface="Gill Sans"/>
                <a:sym typeface="Gill Sans"/>
              </a:defRPr>
            </a:lvl8pPr>
            <a:lvl9pPr marL="0" marR="0" lvl="8" indent="0" algn="r" rtl="0">
              <a:spcBef>
                <a:spcPts val="0"/>
              </a:spcBef>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title="Left scallop edge"/>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6" name="Google Shape;16;p1" title="right edge border"/>
          <p:cNvSpPr/>
          <p:nvPr/>
        </p:nvSpPr>
        <p:spPr>
          <a:xfrm>
            <a:off x="11908536"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hannel/UCz4iu0UWqSnoAMYZztpxgq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a:off x="1078523" y="1098388"/>
            <a:ext cx="10318418" cy="43949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0000"/>
              <a:buFont typeface="Impact"/>
              <a:buNone/>
            </a:pPr>
            <a:r>
              <a:rPr lang="en-US"/>
              <a:t>PODCASTING IN THE CLASSROOM</a:t>
            </a:r>
            <a:endParaRPr/>
          </a:p>
        </p:txBody>
      </p:sp>
      <p:sp>
        <p:nvSpPr>
          <p:cNvPr id="100" name="Google Shape;100;p13"/>
          <p:cNvSpPr txBox="1">
            <a:spLocks noGrp="1"/>
          </p:cNvSpPr>
          <p:nvPr>
            <p:ph type="subTitle" idx="1"/>
          </p:nvPr>
        </p:nvSpPr>
        <p:spPr>
          <a:xfrm>
            <a:off x="2215045" y="5979196"/>
            <a:ext cx="8045373" cy="74227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00"/>
              <a:buNone/>
            </a:pPr>
            <a:r>
              <a:rPr lang="en-US"/>
              <a:t>DIANA GALARRETA-AIMA</a:t>
            </a:r>
            <a:endParaRPr/>
          </a:p>
          <a:p>
            <a:pPr marL="0" lvl="0" indent="0" algn="ctr" rtl="0">
              <a:lnSpc>
                <a:spcPct val="100000"/>
              </a:lnSpc>
              <a:spcBef>
                <a:spcPts val="0"/>
              </a:spcBef>
              <a:spcAft>
                <a:spcPts val="0"/>
              </a:spcAft>
              <a:buSzPts val="2000"/>
              <a:buNone/>
            </a:pPr>
            <a:r>
              <a:rPr lang="en-US"/>
              <a:t>James Madison University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en-US"/>
              <a:t>WHAT IS A PODCAST?</a:t>
            </a:r>
            <a:endParaRPr/>
          </a:p>
        </p:txBody>
      </p:sp>
      <p:pic>
        <p:nvPicPr>
          <p:cNvPr id="107" name="Google Shape;107;p14" descr="Image result for podcasting"/>
          <p:cNvPicPr preferRelativeResize="0"/>
          <p:nvPr/>
        </p:nvPicPr>
        <p:blipFill rotWithShape="1">
          <a:blip r:embed="rId3">
            <a:alphaModFix/>
          </a:blip>
          <a:srcRect/>
          <a:stretch/>
        </p:blipFill>
        <p:spPr>
          <a:xfrm>
            <a:off x="1065904" y="2680266"/>
            <a:ext cx="4129822" cy="2171487"/>
          </a:xfrm>
          <a:prstGeom prst="rect">
            <a:avLst/>
          </a:prstGeom>
          <a:noFill/>
          <a:ln>
            <a:noFill/>
          </a:ln>
        </p:spPr>
      </p:pic>
      <p:sp>
        <p:nvSpPr>
          <p:cNvPr id="108" name="Google Shape;108;p14"/>
          <p:cNvSpPr txBox="1">
            <a:spLocks noGrp="1"/>
          </p:cNvSpPr>
          <p:nvPr>
            <p:ph type="body" idx="1"/>
          </p:nvPr>
        </p:nvSpPr>
        <p:spPr>
          <a:xfrm>
            <a:off x="5375804" y="1188720"/>
            <a:ext cx="6054195" cy="5425439"/>
          </a:xfrm>
          <a:prstGeom prst="rect">
            <a:avLst/>
          </a:prstGeom>
          <a:noFill/>
          <a:ln>
            <a:noFill/>
          </a:ln>
        </p:spPr>
        <p:txBody>
          <a:bodyPr spcFirstLastPara="1" wrap="square" lIns="91425" tIns="45700" rIns="91425" bIns="45700" anchor="t" anchorCtr="0">
            <a:noAutofit/>
          </a:bodyPr>
          <a:lstStyle/>
          <a:p>
            <a:pPr marL="228600" lvl="0" indent="-228600" algn="l" rtl="0">
              <a:lnSpc>
                <a:spcPct val="160000"/>
              </a:lnSpc>
              <a:spcBef>
                <a:spcPts val="0"/>
              </a:spcBef>
              <a:spcAft>
                <a:spcPts val="0"/>
              </a:spcAft>
              <a:buSzPts val="2400"/>
              <a:buChar char="•"/>
            </a:pPr>
            <a:r>
              <a:rPr lang="en-US" sz="2400">
                <a:latin typeface="Times New Roman"/>
                <a:ea typeface="Times New Roman"/>
                <a:cs typeface="Times New Roman"/>
                <a:sym typeface="Times New Roman"/>
              </a:rPr>
              <a:t>The name "podcast" originates from the combination of “iPod” and “broadcast.” There are many types of podcasts (educational, historical, scientific, etc.) but they are all made up of these basic elements: an audio file that is shared to a target or general audience via websites, online subscriptions, newsletters, music platforms, etc.</a:t>
            </a:r>
            <a:endParaRPr/>
          </a:p>
          <a:p>
            <a:pPr marL="0" lvl="0" indent="0" algn="l" rtl="0">
              <a:lnSpc>
                <a:spcPct val="110000"/>
              </a:lnSpc>
              <a:spcBef>
                <a:spcPts val="700"/>
              </a:spcBef>
              <a:spcAft>
                <a:spcPts val="0"/>
              </a:spcAft>
              <a:buSzPts val="2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body" idx="1"/>
          </p:nvPr>
        </p:nvSpPr>
        <p:spPr>
          <a:xfrm>
            <a:off x="1251675" y="1306275"/>
            <a:ext cx="10178400" cy="45735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400" b="1" dirty="0">
                <a:solidFill>
                  <a:srgbClr val="000000"/>
                </a:solidFill>
                <a:latin typeface="Arial"/>
                <a:ea typeface="Arial"/>
                <a:cs typeface="Arial"/>
                <a:sym typeface="Arial"/>
              </a:rPr>
              <a:t>These are some things to consider before hitting the record button.</a:t>
            </a:r>
            <a:endParaRPr sz="2400" b="1" dirty="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2400" b="1" dirty="0">
                <a:solidFill>
                  <a:srgbClr val="000000"/>
                </a:solidFill>
                <a:latin typeface="Arial"/>
                <a:ea typeface="Arial"/>
                <a:cs typeface="Arial"/>
                <a:sym typeface="Arial"/>
              </a:rPr>
              <a:t>- What’s the podcast about? What kind of podcast is it?</a:t>
            </a:r>
            <a:endParaRPr sz="2400" b="1" dirty="0">
              <a:solidFill>
                <a:srgbClr val="000000"/>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2400" b="1" dirty="0">
                <a:solidFill>
                  <a:srgbClr val="000000"/>
                </a:solidFill>
                <a:latin typeface="Arial"/>
                <a:ea typeface="Arial"/>
                <a:cs typeface="Arial"/>
                <a:sym typeface="Arial"/>
              </a:rPr>
              <a:t>-Who is the  audience? </a:t>
            </a:r>
            <a:r>
              <a:rPr lang="en-US" sz="2400" b="1" dirty="0" err="1">
                <a:solidFill>
                  <a:srgbClr val="000000"/>
                </a:solidFill>
                <a:latin typeface="Arial"/>
                <a:ea typeface="Arial"/>
                <a:cs typeface="Arial"/>
                <a:sym typeface="Arial"/>
              </a:rPr>
              <a:t>ie</a:t>
            </a:r>
            <a:r>
              <a:rPr lang="en-US" sz="2400" b="1" dirty="0">
                <a:solidFill>
                  <a:srgbClr val="000000"/>
                </a:solidFill>
                <a:latin typeface="Arial"/>
                <a:ea typeface="Arial"/>
                <a:cs typeface="Arial"/>
                <a:sym typeface="Arial"/>
              </a:rPr>
              <a:t>: age groups, social groups, cultural &amp; communities, local vs global, etc. </a:t>
            </a:r>
            <a:endParaRPr sz="2400" b="1" dirty="0">
              <a:solidFill>
                <a:srgbClr val="000000"/>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2400" b="1" dirty="0">
                <a:solidFill>
                  <a:srgbClr val="000000"/>
                </a:solidFill>
                <a:latin typeface="Arial"/>
                <a:ea typeface="Arial"/>
                <a:cs typeface="Arial"/>
                <a:sym typeface="Arial"/>
              </a:rPr>
              <a:t>- Is there a direction? Whether it be an interview, a conversation or a scripted message, every successful story has a conclusion. </a:t>
            </a:r>
            <a:endParaRPr sz="2400" b="1" dirty="0">
              <a:solidFill>
                <a:srgbClr val="000000"/>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2400" b="1" dirty="0">
                <a:solidFill>
                  <a:srgbClr val="000000"/>
                </a:solidFill>
                <a:latin typeface="Arial"/>
                <a:ea typeface="Arial"/>
                <a:cs typeface="Arial"/>
                <a:sym typeface="Arial"/>
              </a:rPr>
              <a:t>- What's the stance? podcast creators must define themselves and their position on the subject: narrator, </a:t>
            </a:r>
            <a:r>
              <a:rPr lang="en-US" sz="2400" b="1" dirty="0" err="1">
                <a:solidFill>
                  <a:srgbClr val="000000"/>
                </a:solidFill>
                <a:latin typeface="Arial"/>
                <a:ea typeface="Arial"/>
                <a:cs typeface="Arial"/>
                <a:sym typeface="Arial"/>
              </a:rPr>
              <a:t>avocate</a:t>
            </a:r>
            <a:r>
              <a:rPr lang="en-US" sz="2400" b="1" dirty="0">
                <a:solidFill>
                  <a:srgbClr val="000000"/>
                </a:solidFill>
                <a:latin typeface="Arial"/>
                <a:ea typeface="Arial"/>
                <a:cs typeface="Arial"/>
                <a:sym typeface="Arial"/>
              </a:rPr>
              <a:t>, interviewer, commentator, expert?</a:t>
            </a:r>
            <a:endParaRPr sz="2400" b="1" dirty="0">
              <a:solidFill>
                <a:srgbClr val="000000"/>
              </a:solidFill>
              <a:latin typeface="Arial"/>
              <a:ea typeface="Arial"/>
              <a:cs typeface="Arial"/>
              <a:sym typeface="Arial"/>
            </a:endParaRPr>
          </a:p>
          <a:p>
            <a:pPr marL="0" lvl="0" indent="0" algn="l" rtl="0">
              <a:spcBef>
                <a:spcPts val="1200"/>
              </a:spcBef>
              <a:spcAft>
                <a:spcPts val="0"/>
              </a:spcAft>
              <a:buNone/>
            </a:pPr>
            <a:endParaRPr dirty="0"/>
          </a:p>
        </p:txBody>
      </p:sp>
      <p:sp>
        <p:nvSpPr>
          <p:cNvPr id="115" name="Google Shape;115;p15"/>
          <p:cNvSpPr txBox="1">
            <a:spLocks noGrp="1"/>
          </p:cNvSpPr>
          <p:nvPr>
            <p:ph type="title"/>
          </p:nvPr>
        </p:nvSpPr>
        <p:spPr>
          <a:xfrm>
            <a:off x="1251678" y="382385"/>
            <a:ext cx="10178400" cy="149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Important things to keep in mind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
                                            <p:txEl>
                                              <p:pRg st="1" end="1"/>
                                            </p:txEl>
                                          </p:spTgt>
                                        </p:tgtEl>
                                        <p:attrNameLst>
                                          <p:attrName>style.visibility</p:attrName>
                                        </p:attrNameLst>
                                      </p:cBhvr>
                                      <p:to>
                                        <p:strVal val="visible"/>
                                      </p:to>
                                    </p:set>
                                    <p:anim calcmode="lin" valueType="num">
                                      <p:cBhvr additive="base">
                                        <p:cTn id="7" dur="500" fill="hold"/>
                                        <p:tgtEl>
                                          <p:spTgt spid="1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4">
                                            <p:txEl>
                                              <p:pRg st="2" end="2"/>
                                            </p:txEl>
                                          </p:spTgt>
                                        </p:tgtEl>
                                        <p:attrNameLst>
                                          <p:attrName>style.visibility</p:attrName>
                                        </p:attrNameLst>
                                      </p:cBhvr>
                                      <p:to>
                                        <p:strVal val="visible"/>
                                      </p:to>
                                    </p:set>
                                    <p:animEffect transition="in" filter="fade">
                                      <p:cBhvr>
                                        <p:cTn id="13" dur="1000"/>
                                        <p:tgtEl>
                                          <p:spTgt spid="114">
                                            <p:txEl>
                                              <p:pRg st="2" end="2"/>
                                            </p:txEl>
                                          </p:spTgt>
                                        </p:tgtEl>
                                      </p:cBhvr>
                                    </p:animEffect>
                                    <p:anim calcmode="lin" valueType="num">
                                      <p:cBhvr>
                                        <p:cTn id="14" dur="1000" fill="hold"/>
                                        <p:tgtEl>
                                          <p:spTgt spid="11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4">
                                            <p:txEl>
                                              <p:pRg st="3" end="3"/>
                                            </p:txEl>
                                          </p:spTgt>
                                        </p:tgtEl>
                                        <p:attrNameLst>
                                          <p:attrName>style.visibility</p:attrName>
                                        </p:attrNameLst>
                                      </p:cBhvr>
                                      <p:to>
                                        <p:strVal val="visible"/>
                                      </p:to>
                                    </p:set>
                                    <p:animEffect transition="in" filter="barn(inVertical)">
                                      <p:cBhvr>
                                        <p:cTn id="20" dur="500"/>
                                        <p:tgtEl>
                                          <p:spTgt spid="11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4">
                                            <p:txEl>
                                              <p:pRg st="4" end="4"/>
                                            </p:txEl>
                                          </p:spTgt>
                                        </p:tgtEl>
                                        <p:attrNameLst>
                                          <p:attrName>style.visibility</p:attrName>
                                        </p:attrNameLst>
                                      </p:cBhvr>
                                      <p:to>
                                        <p:strVal val="visible"/>
                                      </p:to>
                                    </p:set>
                                    <p:animEffect transition="in" filter="wipe(down)">
                                      <p:cBhvr>
                                        <p:cTn id="25" dur="500"/>
                                        <p:tgtEl>
                                          <p:spTgt spid="1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en-US"/>
              <a:t>PODCAST IN HIGHER EDUCATION</a:t>
            </a:r>
            <a:endParaRPr/>
          </a:p>
        </p:txBody>
      </p:sp>
      <p:pic>
        <p:nvPicPr>
          <p:cNvPr id="122" name="Google Shape;122;p16" descr="Image result for podcast in classroom"/>
          <p:cNvPicPr preferRelativeResize="0"/>
          <p:nvPr/>
        </p:nvPicPr>
        <p:blipFill rotWithShape="1">
          <a:blip r:embed="rId3">
            <a:alphaModFix/>
          </a:blip>
          <a:srcRect/>
          <a:stretch/>
        </p:blipFill>
        <p:spPr>
          <a:xfrm>
            <a:off x="1065904" y="2439304"/>
            <a:ext cx="4129822" cy="2653410"/>
          </a:xfrm>
          <a:prstGeom prst="rect">
            <a:avLst/>
          </a:prstGeom>
          <a:noFill/>
          <a:ln>
            <a:noFill/>
          </a:ln>
        </p:spPr>
      </p:pic>
      <p:sp>
        <p:nvSpPr>
          <p:cNvPr id="123" name="Google Shape;123;p16"/>
          <p:cNvSpPr txBox="1">
            <a:spLocks noGrp="1"/>
          </p:cNvSpPr>
          <p:nvPr>
            <p:ph type="body" idx="1"/>
          </p:nvPr>
        </p:nvSpPr>
        <p:spPr>
          <a:xfrm>
            <a:off x="5195726" y="1219200"/>
            <a:ext cx="6579714" cy="575056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SzPts val="2000"/>
              <a:buChar char="•"/>
            </a:pPr>
            <a:r>
              <a:rPr lang="en-US">
                <a:latin typeface="Times New Roman"/>
                <a:ea typeface="Times New Roman"/>
                <a:cs typeface="Times New Roman"/>
                <a:sym typeface="Times New Roman"/>
              </a:rPr>
              <a:t>While there is robust research on how to teach with podcasts, there is a significant gap in researching the learning benefits of students-produced podcasts. </a:t>
            </a:r>
            <a:endParaRPr/>
          </a:p>
          <a:p>
            <a:pPr marL="228600" lvl="0" indent="-228600" algn="l" rtl="0">
              <a:lnSpc>
                <a:spcPct val="150000"/>
              </a:lnSpc>
              <a:spcBef>
                <a:spcPts val="0"/>
              </a:spcBef>
              <a:spcAft>
                <a:spcPts val="0"/>
              </a:spcAft>
              <a:buSzPts val="2000"/>
              <a:buChar char="•"/>
            </a:pPr>
            <a:r>
              <a:rPr lang="en-US">
                <a:latin typeface="Times New Roman"/>
                <a:ea typeface="Times New Roman"/>
                <a:cs typeface="Times New Roman"/>
                <a:sym typeface="Times New Roman"/>
              </a:rPr>
              <a:t>Student-generated podcasts can be a great alternative to the traditional research paper and provide students with opportunities to learn more and engage with their local communities.</a:t>
            </a:r>
            <a:endParaRPr/>
          </a:p>
          <a:p>
            <a:pPr marL="228600" lvl="0" indent="-228600" algn="l" rtl="0">
              <a:lnSpc>
                <a:spcPct val="150000"/>
              </a:lnSpc>
              <a:spcBef>
                <a:spcPts val="0"/>
              </a:spcBef>
              <a:spcAft>
                <a:spcPts val="0"/>
              </a:spcAft>
              <a:buSzPts val="2000"/>
              <a:buChar char="•"/>
            </a:pPr>
            <a:r>
              <a:rPr lang="en-US">
                <a:latin typeface="Times New Roman"/>
                <a:ea typeface="Times New Roman"/>
                <a:cs typeface="Times New Roman"/>
                <a:sym typeface="Times New Roman"/>
              </a:rPr>
              <a:t>Moreover, podcasts offer an engaging way for instructors to merge project-based learning with digital media analysis and production skills.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500"/>
                                        <p:tgtEl>
                                          <p:spTgt spid="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xEl>
                                              <p:pRg st="1" end="1"/>
                                            </p:txEl>
                                          </p:spTgt>
                                        </p:tgtEl>
                                        <p:attrNameLst>
                                          <p:attrName>style.visibility</p:attrName>
                                        </p:attrNameLst>
                                      </p:cBhvr>
                                      <p:to>
                                        <p:strVal val="visible"/>
                                      </p:to>
                                    </p:set>
                                    <p:animEffect transition="in" filter="fade">
                                      <p:cBhvr>
                                        <p:cTn id="12" dur="500"/>
                                        <p:tgtEl>
                                          <p:spTgt spid="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xEl>
                                              <p:pRg st="2" end="2"/>
                                            </p:txEl>
                                          </p:spTgt>
                                        </p:tgtEl>
                                        <p:attrNameLst>
                                          <p:attrName>style.visibility</p:attrName>
                                        </p:attrNameLst>
                                      </p:cBhvr>
                                      <p:to>
                                        <p:strVal val="visible"/>
                                      </p:to>
                                    </p:set>
                                    <p:animEffect transition="in" filter="fade">
                                      <p:cBhvr>
                                        <p:cTn id="17" dur="500"/>
                                        <p:tgtEl>
                                          <p:spTgt spid="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en-US"/>
              <a:t>BENEFITS ON INCLUDING PODCASTING IN THE CLASSROOM</a:t>
            </a:r>
            <a:endParaRPr/>
          </a:p>
        </p:txBody>
      </p:sp>
      <p:sp>
        <p:nvSpPr>
          <p:cNvPr id="130" name="Google Shape;130;p17"/>
          <p:cNvSpPr txBox="1">
            <a:spLocks noGrp="1"/>
          </p:cNvSpPr>
          <p:nvPr>
            <p:ph type="body" idx="1"/>
          </p:nvPr>
        </p:nvSpPr>
        <p:spPr>
          <a:xfrm>
            <a:off x="1066800" y="1788160"/>
            <a:ext cx="10596880" cy="519176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SzPts val="2400"/>
              <a:buChar char="•"/>
            </a:pPr>
            <a:r>
              <a:rPr lang="en-US" sz="2400">
                <a:latin typeface="Times New Roman"/>
                <a:ea typeface="Times New Roman"/>
                <a:cs typeface="Times New Roman"/>
                <a:sym typeface="Times New Roman"/>
              </a:rPr>
              <a:t>Producing a podcast fosters a number of critical skills like researching and analyzing a topic, creating an outline, drafting a script, and interviewing and technological abilities, etc.</a:t>
            </a:r>
            <a:endParaRPr/>
          </a:p>
          <a:p>
            <a:pPr marL="228600" lvl="0" indent="-228600" algn="l" rtl="0">
              <a:lnSpc>
                <a:spcPct val="150000"/>
              </a:lnSpc>
              <a:spcBef>
                <a:spcPts val="0"/>
              </a:spcBef>
              <a:spcAft>
                <a:spcPts val="0"/>
              </a:spcAft>
              <a:buSzPts val="2400"/>
              <a:buChar char="•"/>
            </a:pPr>
            <a:r>
              <a:rPr lang="en-US" sz="2400">
                <a:latin typeface="Times New Roman"/>
                <a:ea typeface="Times New Roman"/>
                <a:cs typeface="Times New Roman"/>
                <a:sym typeface="Times New Roman"/>
              </a:rPr>
              <a:t>Educators foster a student-centered approach and enhance students’ motivation. </a:t>
            </a:r>
            <a:endParaRPr/>
          </a:p>
          <a:p>
            <a:pPr marL="228600" lvl="0" indent="-228600" algn="l" rtl="0">
              <a:lnSpc>
                <a:spcPct val="150000"/>
              </a:lnSpc>
              <a:spcBef>
                <a:spcPts val="0"/>
              </a:spcBef>
              <a:spcAft>
                <a:spcPts val="0"/>
              </a:spcAft>
              <a:buSzPts val="2400"/>
              <a:buChar char="•"/>
            </a:pPr>
            <a:r>
              <a:rPr lang="en-US" sz="2400">
                <a:latin typeface="Times New Roman"/>
                <a:ea typeface="Times New Roman"/>
                <a:cs typeface="Times New Roman"/>
                <a:sym typeface="Times New Roman"/>
              </a:rPr>
              <a:t>Podcasting can also cultivate collaborative work by developing the skills needed to work towards the same goal. </a:t>
            </a:r>
            <a:endParaRPr/>
          </a:p>
          <a:p>
            <a:pPr marL="228600" lvl="0" indent="-228600" algn="l" rtl="0">
              <a:lnSpc>
                <a:spcPct val="150000"/>
              </a:lnSpc>
              <a:spcBef>
                <a:spcPts val="0"/>
              </a:spcBef>
              <a:spcAft>
                <a:spcPts val="0"/>
              </a:spcAft>
              <a:buSzPts val="2400"/>
              <a:buChar char="•"/>
            </a:pPr>
            <a:r>
              <a:rPr lang="en-US" sz="2400">
                <a:latin typeface="Times New Roman"/>
                <a:ea typeface="Times New Roman"/>
                <a:cs typeface="Times New Roman"/>
                <a:sym typeface="Times New Roman"/>
              </a:rPr>
              <a:t>Podcasts enhance the digital literary skills students need in our modern Web-based society. </a:t>
            </a:r>
            <a:endParaRPr/>
          </a:p>
          <a:p>
            <a:pPr marL="0" lvl="0" indent="0" algn="l" rtl="0">
              <a:lnSpc>
                <a:spcPct val="90000"/>
              </a:lnSpc>
              <a:spcBef>
                <a:spcPts val="700"/>
              </a:spcBef>
              <a:spcAft>
                <a:spcPts val="0"/>
              </a:spcAft>
              <a:buSzPts val="500"/>
              <a:buNone/>
            </a:pPr>
            <a:br>
              <a:rPr lang="en-US" sz="500"/>
            </a:br>
            <a:endParaRPr sz="5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10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10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1000"/>
                                        <p:tgtEl>
                                          <p:spTgt spid="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Effect transition="in" filter="fade">
                                      <p:cBhvr>
                                        <p:cTn id="22" dur="1000"/>
                                        <p:tgtEl>
                                          <p:spTgt spid="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Effect transition="in" filter="fade">
                                      <p:cBhvr>
                                        <p:cTn id="27" dur="1000"/>
                                        <p:tgtEl>
                                          <p:spTgt spid="1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5100"/>
              <a:buFont typeface="Impact"/>
              <a:buNone/>
            </a:pPr>
            <a:r>
              <a:rPr lang="en-US"/>
              <a:t>HOW TO MAKE THIS ASSIGNMENT SUCCESSFUL?</a:t>
            </a:r>
            <a:endParaRPr/>
          </a:p>
        </p:txBody>
      </p:sp>
      <p:sp>
        <p:nvSpPr>
          <p:cNvPr id="137" name="Google Shape;137;p18"/>
          <p:cNvSpPr txBox="1">
            <a:spLocks noGrp="1"/>
          </p:cNvSpPr>
          <p:nvPr>
            <p:ph type="body" idx="1"/>
          </p:nvPr>
        </p:nvSpPr>
        <p:spPr>
          <a:xfrm>
            <a:off x="1095850" y="1874526"/>
            <a:ext cx="10334100" cy="4671900"/>
          </a:xfrm>
          <a:prstGeom prst="rect">
            <a:avLst/>
          </a:prstGeom>
          <a:noFill/>
          <a:ln>
            <a:noFill/>
          </a:ln>
        </p:spPr>
        <p:txBody>
          <a:bodyPr spcFirstLastPara="1" wrap="square" lIns="91425" tIns="45700" rIns="91425" bIns="45700" anchor="t" anchorCtr="0">
            <a:noAutofit/>
          </a:bodyPr>
          <a:lstStyle/>
          <a:p>
            <a:pPr marL="228600" lvl="0" indent="-190500" algn="l" rtl="0">
              <a:lnSpc>
                <a:spcPct val="150000"/>
              </a:lnSpc>
              <a:spcBef>
                <a:spcPts val="0"/>
              </a:spcBef>
              <a:spcAft>
                <a:spcPts val="0"/>
              </a:spcAft>
              <a:buSzPts val="2400"/>
              <a:buChar char="•"/>
            </a:pPr>
            <a:r>
              <a:rPr lang="en-US" sz="2400">
                <a:latin typeface="Times New Roman"/>
                <a:ea typeface="Times New Roman"/>
                <a:cs typeface="Times New Roman"/>
                <a:sym typeface="Times New Roman"/>
              </a:rPr>
              <a:t>Challenge 1: Time-consuming. Provide time in class to work on the project.</a:t>
            </a:r>
            <a:endParaRPr sz="2400"/>
          </a:p>
          <a:p>
            <a:pPr marL="228600" lvl="0" indent="-190500" algn="l" rtl="0">
              <a:lnSpc>
                <a:spcPct val="150000"/>
              </a:lnSpc>
              <a:spcBef>
                <a:spcPts val="0"/>
              </a:spcBef>
              <a:spcAft>
                <a:spcPts val="0"/>
              </a:spcAft>
              <a:buSzPts val="2400"/>
              <a:buChar char="•"/>
            </a:pPr>
            <a:r>
              <a:rPr lang="en-US" sz="2400">
                <a:latin typeface="Times New Roman"/>
                <a:ea typeface="Times New Roman"/>
                <a:cs typeface="Times New Roman"/>
                <a:sym typeface="Times New Roman"/>
              </a:rPr>
              <a:t>Challenge 2: Anxiety-provoking. Give students different roles.</a:t>
            </a:r>
            <a:endParaRPr sz="2400"/>
          </a:p>
          <a:p>
            <a:pPr marL="228600" lvl="0" indent="-190500" algn="l" rtl="0">
              <a:lnSpc>
                <a:spcPct val="150000"/>
              </a:lnSpc>
              <a:spcBef>
                <a:spcPts val="0"/>
              </a:spcBef>
              <a:spcAft>
                <a:spcPts val="0"/>
              </a:spcAft>
              <a:buSzPts val="2400"/>
              <a:buChar char="•"/>
            </a:pPr>
            <a:r>
              <a:rPr lang="en-US" sz="2400">
                <a:latin typeface="Times New Roman"/>
                <a:ea typeface="Times New Roman"/>
                <a:cs typeface="Times New Roman"/>
                <a:sym typeface="Times New Roman"/>
              </a:rPr>
              <a:t>Challenge 3: Team-work problems. Ask students to share their progress in a Google Doc. Provide guidelines about team-work. Explain why it is important to learn to work with others.</a:t>
            </a:r>
            <a:endParaRPr sz="2400"/>
          </a:p>
          <a:p>
            <a:pPr marL="228600" lvl="0" indent="-190500" algn="l" rtl="0">
              <a:lnSpc>
                <a:spcPct val="150000"/>
              </a:lnSpc>
              <a:spcBef>
                <a:spcPts val="0"/>
              </a:spcBef>
              <a:spcAft>
                <a:spcPts val="0"/>
              </a:spcAft>
              <a:buSzPts val="2400"/>
              <a:buChar char="•"/>
            </a:pPr>
            <a:r>
              <a:rPr lang="en-US" sz="2400">
                <a:latin typeface="Times New Roman"/>
                <a:ea typeface="Times New Roman"/>
                <a:cs typeface="Times New Roman"/>
                <a:sym typeface="Times New Roman"/>
              </a:rPr>
              <a:t>Challenge 4: Technology issues. Partner with the library and offer constant support. Try it yourselves.</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500"/>
                                        <p:tgtEl>
                                          <p:spTgt spid="1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Effect transition="in" filter="fade">
                                      <p:cBhvr>
                                        <p:cTn id="12" dur="500"/>
                                        <p:tgtEl>
                                          <p:spTgt spid="1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xEl>
                                              <p:pRg st="3" end="3"/>
                                            </p:txEl>
                                          </p:spTgt>
                                        </p:tgtEl>
                                        <p:attrNameLst>
                                          <p:attrName>style.visibility</p:attrName>
                                        </p:attrNameLst>
                                      </p:cBhvr>
                                      <p:to>
                                        <p:strVal val="visible"/>
                                      </p:to>
                                    </p:set>
                                    <p:animEffect transition="in" filter="fade">
                                      <p:cBhvr>
                                        <p:cTn id="22" dur="500"/>
                                        <p:tgtEl>
                                          <p:spTgt spid="1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1251678" y="382385"/>
            <a:ext cx="10178400" cy="149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Anchor, let’s practice</a:t>
            </a:r>
            <a:endParaRPr/>
          </a:p>
        </p:txBody>
      </p:sp>
      <p:sp>
        <p:nvSpPr>
          <p:cNvPr id="144" name="Google Shape;144;p19"/>
          <p:cNvSpPr txBox="1">
            <a:spLocks noGrp="1"/>
          </p:cNvSpPr>
          <p:nvPr>
            <p:ph type="body" idx="1"/>
          </p:nvPr>
        </p:nvSpPr>
        <p:spPr>
          <a:xfrm>
            <a:off x="1251678" y="2286001"/>
            <a:ext cx="10178400" cy="3593700"/>
          </a:xfrm>
          <a:prstGeom prst="rect">
            <a:avLst/>
          </a:prstGeom>
        </p:spPr>
        <p:txBody>
          <a:bodyPr spcFirstLastPara="1" wrap="square" lIns="91425" tIns="45700" rIns="91425" bIns="45700" anchor="t" anchorCtr="0">
            <a:noAutofit/>
          </a:bodyPr>
          <a:lstStyle/>
          <a:p>
            <a:pPr marL="457200" lvl="0" indent="-342900" algn="l" rtl="0">
              <a:spcBef>
                <a:spcPts val="700"/>
              </a:spcBef>
              <a:spcAft>
                <a:spcPts val="0"/>
              </a:spcAft>
              <a:buSzPts val="1800"/>
              <a:buAutoNum type="arabicPeriod"/>
            </a:pPr>
            <a:r>
              <a:rPr lang="en-US" dirty="0"/>
              <a:t>In groups, go to  </a:t>
            </a:r>
            <a:r>
              <a:rPr lang="en-US" u="sng" dirty="0">
                <a:solidFill>
                  <a:schemeClr val="hlink"/>
                </a:solidFill>
                <a:hlinkClick r:id="rId3"/>
              </a:rPr>
              <a:t>Anchor</a:t>
            </a:r>
            <a:r>
              <a:rPr lang="en-US" dirty="0"/>
              <a:t>. </a:t>
            </a:r>
            <a:r>
              <a:rPr lang="en-US" dirty="0" err="1"/>
              <a:t>fm</a:t>
            </a:r>
            <a:r>
              <a:rPr lang="en-US" dirty="0"/>
              <a:t> (watch video first) and create an account.</a:t>
            </a:r>
            <a:endParaRPr dirty="0"/>
          </a:p>
          <a:p>
            <a:pPr marL="457200" lvl="0" indent="-342900" algn="l" rtl="0">
              <a:spcBef>
                <a:spcPts val="0"/>
              </a:spcBef>
              <a:spcAft>
                <a:spcPts val="0"/>
              </a:spcAft>
              <a:buSzPts val="1800"/>
              <a:buAutoNum type="arabicPeriod"/>
            </a:pPr>
            <a:r>
              <a:rPr lang="en-US" dirty="0"/>
              <a:t>Tap any tool to add some audio to your episode answering the question: How would you include Podcasting in your classroom?</a:t>
            </a:r>
            <a:endParaRPr dirty="0"/>
          </a:p>
          <a:p>
            <a:pPr marL="457200" lvl="0" indent="-342900" algn="l" rtl="0">
              <a:spcBef>
                <a:spcPts val="0"/>
              </a:spcBef>
              <a:spcAft>
                <a:spcPts val="0"/>
              </a:spcAft>
              <a:buSzPts val="1800"/>
              <a:buAutoNum type="arabicPeriod"/>
            </a:pPr>
            <a:r>
              <a:rPr lang="en-US" dirty="0"/>
              <a:t>Add a caption and publish the segment to your podcast.</a:t>
            </a:r>
            <a:endParaRPr dirty="0"/>
          </a:p>
          <a:p>
            <a:pPr marL="457200" lvl="0" indent="-342900" algn="l" rtl="0">
              <a:spcBef>
                <a:spcPts val="0"/>
              </a:spcBef>
              <a:spcAft>
                <a:spcPts val="0"/>
              </a:spcAft>
              <a:buSzPts val="1800"/>
              <a:buAutoNum type="arabicPeriod"/>
            </a:pPr>
            <a:r>
              <a:rPr lang="en-US" dirty="0"/>
              <a:t>Keep adding segments to finish your episode. When you’re done, just give it a name and share it with the world! (or just us in this case)</a:t>
            </a:r>
            <a:endParaRPr dirty="0"/>
          </a:p>
        </p:txBody>
      </p:sp>
    </p:spTree>
  </p:cSld>
  <p:clrMapOvr>
    <a:masterClrMapping/>
  </p:clrMapOvr>
</p:sld>
</file>

<file path=ppt/theme/theme1.xml><?xml version="1.0" encoding="utf-8"?>
<a:theme xmlns:a="http://schemas.openxmlformats.org/drawingml/2006/main" name="Badge">
  <a:themeElements>
    <a:clrScheme name="Badge">
      <a:dk1>
        <a:srgbClr val="000000"/>
      </a:dk1>
      <a:lt1>
        <a:srgbClr val="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5848</TotalTime>
  <Words>696</Words>
  <Application>Microsoft Office PowerPoint</Application>
  <PresentationFormat>Widescreen</PresentationFormat>
  <Paragraphs>41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Impact</vt:lpstr>
      <vt:lpstr>Gill Sans</vt:lpstr>
      <vt:lpstr>Calibri</vt:lpstr>
      <vt:lpstr>Times New Roman</vt:lpstr>
      <vt:lpstr>Badge</vt:lpstr>
      <vt:lpstr>PODCASTING IN THE CLASSROOM</vt:lpstr>
      <vt:lpstr>WHAT IS A PODCAST?</vt:lpstr>
      <vt:lpstr>Important things to keep in mind </vt:lpstr>
      <vt:lpstr>PODCAST IN HIGHER EDUCATION</vt:lpstr>
      <vt:lpstr>BENEFITS ON INCLUDING PODCASTING IN THE CLASSROOM</vt:lpstr>
      <vt:lpstr>HOW TO MAKE THIS ASSIGNMENT SUCCESSFUL?</vt:lpstr>
      <vt:lpstr>Anchor, let’s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PODCASTING IN THE CLASSROOM</dc:title>
  <dc:creator>diana galarreta</dc:creator>
  <cp:lastModifiedBy>diana galarreta</cp:lastModifiedBy>
  <cp:revision>3</cp:revision>
  <dcterms:modified xsi:type="dcterms:W3CDTF">2020-01-03T17:28:31Z</dcterms:modified>
</cp:coreProperties>
</file>