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3" r:id="rId3"/>
    <p:sldId id="285" r:id="rId4"/>
    <p:sldId id="287" r:id="rId5"/>
    <p:sldId id="284" r:id="rId6"/>
    <p:sldId id="280" r:id="rId7"/>
    <p:sldId id="277" r:id="rId8"/>
    <p:sldId id="278" r:id="rId9"/>
    <p:sldId id="279" r:id="rId10"/>
    <p:sldId id="288" r:id="rId11"/>
    <p:sldId id="258" r:id="rId12"/>
    <p:sldId id="282" r:id="rId13"/>
    <p:sldId id="281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5" d="100"/>
          <a:sy n="85" d="100"/>
        </p:scale>
        <p:origin x="590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1/6/2020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1/6/2020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1/6/2020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1/6/2020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1/6/2020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1/6/2020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1/6/2020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1/6/2020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1/6/2020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1/6/2020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1/6/2020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1/6/2020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1/6/2020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Transforming the Village, Partnering for Student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Amy Simons, MSN, RN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B791-FA2B-4D36-9AED-963BFA691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Effects on the Brain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B7A8B-5B73-4662-BDE0-A288A413CD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Emotion is connected to cognition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Stress impacts the size and ability of the brain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Prosocial activities create safe feelings needed for learning</a:t>
            </a:r>
          </a:p>
        </p:txBody>
      </p:sp>
    </p:spTree>
    <p:extLst>
      <p:ext uri="{BB962C8B-B14F-4D97-AF65-F5344CB8AC3E}">
        <p14:creationId xmlns:p14="http://schemas.microsoft.com/office/powerpoint/2010/main" val="122494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Kindness improves concentration, alleviates stress, and encourages collaboration.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898C764-8204-4634-9C51-8095859B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871357"/>
            <a:ext cx="7162800" cy="47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3847-33C8-484E-980C-C93ED11D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Discuss:</a:t>
            </a:r>
          </a:p>
        </p:txBody>
      </p:sp>
      <p:pic>
        <p:nvPicPr>
          <p:cNvPr id="6" name="Picture Placeholder 5" descr="A person holding a sign&#10;&#10;Description automatically generated">
            <a:extLst>
              <a:ext uri="{FF2B5EF4-FFF2-40B4-BE49-F238E27FC236}">
                <a16:creationId xmlns:a16="http://schemas.microsoft.com/office/drawing/2014/main" id="{C28193B8-3653-496C-98EC-2B0113065F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 b="4132"/>
          <a:stretch>
            <a:fillRect/>
          </a:stretch>
        </p:blipFill>
        <p:spPr>
          <a:xfrm>
            <a:off x="5141578" y="533399"/>
            <a:ext cx="6515434" cy="575565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1B9CF-43EC-408D-BC88-EE0C4A6B1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How can you implement some of these ideas for your students?</a:t>
            </a:r>
          </a:p>
        </p:txBody>
      </p:sp>
    </p:spTree>
    <p:extLst>
      <p:ext uri="{BB962C8B-B14F-4D97-AF65-F5344CB8AC3E}">
        <p14:creationId xmlns:p14="http://schemas.microsoft.com/office/powerpoint/2010/main" val="30542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9000E-6507-4924-9535-A33CBD9BA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3" y="0"/>
            <a:ext cx="838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67A7E9-1325-43EF-AC77-3E41069A73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B766D-407A-45E9-AB90-9B4FBB694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383D-6B08-4715-99E9-7E5106A8A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1600200"/>
          </a:xfrm>
        </p:spPr>
        <p:txBody>
          <a:bodyPr/>
          <a:lstStyle/>
          <a:p>
            <a:r>
              <a:rPr lang="en-US" dirty="0"/>
              <a:t>Expected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6BABC-7F39-45E7-AB41-9C0630544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3200400"/>
            <a:ext cx="8229600" cy="3124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Describe the importance of student engagement for persistence and program completion.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Introduction to an innovative project designed to transform college and community partnerships.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Describe ways to incorporate similar projects to improve student success in alignment with accreditation standards.</a:t>
            </a:r>
          </a:p>
        </p:txBody>
      </p:sp>
    </p:spTree>
    <p:extLst>
      <p:ext uri="{BB962C8B-B14F-4D97-AF65-F5344CB8AC3E}">
        <p14:creationId xmlns:p14="http://schemas.microsoft.com/office/powerpoint/2010/main" val="7862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B32C-7698-4CE5-8DC9-F35A5AA94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FEFED-5B37-4279-B2D9-1302B4D628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30DE9051-15A5-4E85-8BDA-E605890E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761999"/>
            <a:ext cx="9296400" cy="56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23E0-FDDF-435A-ABFB-957512A6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definition of kindness: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A8294-4ECE-4B93-990A-AB9FEC102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marked by ethical characteristics, a pleasant disposition, and concern for others. It implies that other people matter; it is both energetic and interactive and is implicit in interpersonal relationships.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0C7DFB-A24E-4584-A89A-0125DD6F2D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71" y="838200"/>
            <a:ext cx="490888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64C3-83FF-42DC-B12D-E1AB2AEE3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533400"/>
            <a:ext cx="9144000" cy="1447800"/>
          </a:xfrm>
        </p:spPr>
        <p:txBody>
          <a:bodyPr/>
          <a:lstStyle/>
          <a:p>
            <a:r>
              <a:rPr lang="en-US" sz="6000" dirty="0"/>
              <a:t>Importance of Partnering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2F9CC-1FCF-44FF-B6A1-1C7EEBF58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2514600"/>
            <a:ext cx="8229600" cy="3505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Partnering builds community, establish relationships, helps students engage with one another and faculty.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Demonstrates to students that they matter.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Kindness is the framework used in the partnering to enhance student engagement and success, develop intra-professional collaboration, and bridge the gap between educational and professional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023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00E77D-7244-47B7-95BB-2D263AA9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324" y="0"/>
            <a:ext cx="75041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77062-CE75-406F-A6F6-F5D29171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Three Pillar Approach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E1607-BA98-4579-94BC-06E2471BA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15314611" y="990600"/>
            <a:ext cx="1676399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66BF-E7D9-4AB5-B4CB-8D322E0E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828800"/>
            <a:ext cx="3276599" cy="1905000"/>
          </a:xfrm>
        </p:spPr>
        <p:txBody>
          <a:bodyPr/>
          <a:lstStyle/>
          <a:p>
            <a:r>
              <a:rPr lang="en-US" dirty="0"/>
              <a:t>Orientation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A2920-1532-446D-9F5F-9F5E4D109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-1220788" y="4648200"/>
            <a:ext cx="304800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D3EB5E-209F-4492-AC4C-B29D24CF574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b="58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66BF-E7D9-4AB5-B4CB-8D322E0E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905000"/>
            <a:ext cx="3276599" cy="2133600"/>
          </a:xfrm>
        </p:spPr>
        <p:txBody>
          <a:bodyPr/>
          <a:lstStyle/>
          <a:p>
            <a:r>
              <a:rPr lang="en-US" dirty="0"/>
              <a:t>Classroom Culture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A2920-1532-446D-9F5F-9F5E4D109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-2592388" y="4648200"/>
            <a:ext cx="1219200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D3EB5E-209F-4492-AC4C-B29D24CF574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b="58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66BF-E7D9-4AB5-B4CB-8D322E0E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43" y="2209801"/>
            <a:ext cx="3276599" cy="1752600"/>
          </a:xfrm>
        </p:spPr>
        <p:txBody>
          <a:bodyPr/>
          <a:lstStyle/>
          <a:p>
            <a:r>
              <a:rPr lang="en-US" dirty="0"/>
              <a:t>Faculty Modeling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A2920-1532-446D-9F5F-9F5E4D109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-1830388" y="4648200"/>
            <a:ext cx="1219200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D3EB5E-209F-4492-AC4C-B29D24CF574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b="58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177</TotalTime>
  <Words>215</Words>
  <Application>Microsoft Office PowerPoint</Application>
  <PresentationFormat>Custom</PresentationFormat>
  <Paragraphs>31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Palatino Linotype</vt:lpstr>
      <vt:lpstr>Wingdings</vt:lpstr>
      <vt:lpstr>Watercolor_16x9</vt:lpstr>
      <vt:lpstr>Transforming the Village, Partnering for Student Success</vt:lpstr>
      <vt:lpstr>Expected Outcomes</vt:lpstr>
      <vt:lpstr>PowerPoint Presentation</vt:lpstr>
      <vt:lpstr>My definition of kindness:</vt:lpstr>
      <vt:lpstr>Importance of Partnering</vt:lpstr>
      <vt:lpstr>   Three Pillar Approach   </vt:lpstr>
      <vt:lpstr>Orientation</vt:lpstr>
      <vt:lpstr>Classroom Culture</vt:lpstr>
      <vt:lpstr>Faculty Modeling</vt:lpstr>
      <vt:lpstr>Effects on the Brain</vt:lpstr>
      <vt:lpstr>PowerPoint Presentation</vt:lpstr>
      <vt:lpstr>Discuss: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the Village, Partnering for Student Success</dc:title>
  <dc:creator>amy mitchhart</dc:creator>
  <cp:lastModifiedBy>amy mitchhart</cp:lastModifiedBy>
  <cp:revision>16</cp:revision>
  <dcterms:created xsi:type="dcterms:W3CDTF">2019-12-28T19:46:16Z</dcterms:created>
  <dcterms:modified xsi:type="dcterms:W3CDTF">2020-01-06T13:39:46Z</dcterms:modified>
</cp:coreProperties>
</file>